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5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7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A11"/>
    <a:srgbClr val="18ABEA"/>
    <a:srgbClr val="1D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13" autoAdjust="0"/>
  </p:normalViewPr>
  <p:slideViewPr>
    <p:cSldViewPr snapToGrid="0" snapToObjects="1">
      <p:cViewPr varScale="1">
        <p:scale>
          <a:sx n="94" d="100"/>
          <a:sy n="94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3A7A3-985F-0C4C-B113-BC1F15C3BB4E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A9BDB2FD-7FE1-E849-8086-4A20C7449A59}">
      <dgm:prSet phldrT="[Text]"/>
      <dgm:spPr/>
      <dgm:t>
        <a:bodyPr/>
        <a:lstStyle/>
        <a:p>
          <a:r>
            <a:rPr lang="en-US" dirty="0" smtClean="0"/>
            <a:t>NASIONAL</a:t>
          </a:r>
          <a:endParaRPr lang="en-US" dirty="0"/>
        </a:p>
      </dgm:t>
    </dgm:pt>
    <dgm:pt modelId="{D925733E-B3C2-2F4C-A790-7F5FD3E06081}" type="parTrans" cxnId="{2C576994-6F60-744B-98C6-F5812E17722A}">
      <dgm:prSet/>
      <dgm:spPr/>
      <dgm:t>
        <a:bodyPr/>
        <a:lstStyle/>
        <a:p>
          <a:endParaRPr lang="en-US"/>
        </a:p>
      </dgm:t>
    </dgm:pt>
    <dgm:pt modelId="{6D6683C5-0110-BE4F-8AC2-D46C133CF9D9}" type="sibTrans" cxnId="{2C576994-6F60-744B-98C6-F5812E17722A}">
      <dgm:prSet/>
      <dgm:spPr/>
      <dgm:t>
        <a:bodyPr/>
        <a:lstStyle/>
        <a:p>
          <a:endParaRPr lang="en-US"/>
        </a:p>
      </dgm:t>
    </dgm:pt>
    <dgm:pt modelId="{AEECB931-EDA5-A349-A3C0-4A0780537783}">
      <dgm:prSet phldrT="[Text]"/>
      <dgm:spPr/>
      <dgm:t>
        <a:bodyPr/>
        <a:lstStyle/>
        <a:p>
          <a:r>
            <a:rPr lang="en-US" dirty="0" smtClean="0"/>
            <a:t>REGIONAL</a:t>
          </a:r>
          <a:endParaRPr lang="en-US" dirty="0"/>
        </a:p>
      </dgm:t>
    </dgm:pt>
    <dgm:pt modelId="{6C1C940C-763E-3E4F-8704-93DDB4560D52}" type="parTrans" cxnId="{46534E52-BE7C-A34E-B362-5A51C884C58A}">
      <dgm:prSet/>
      <dgm:spPr/>
      <dgm:t>
        <a:bodyPr/>
        <a:lstStyle/>
        <a:p>
          <a:endParaRPr lang="en-US"/>
        </a:p>
      </dgm:t>
    </dgm:pt>
    <dgm:pt modelId="{771C19B0-042C-2146-81F4-607E33EAEBF9}" type="sibTrans" cxnId="{46534E52-BE7C-A34E-B362-5A51C884C58A}">
      <dgm:prSet/>
      <dgm:spPr/>
      <dgm:t>
        <a:bodyPr/>
        <a:lstStyle/>
        <a:p>
          <a:endParaRPr lang="en-US"/>
        </a:p>
      </dgm:t>
    </dgm:pt>
    <dgm:pt modelId="{A0B4802A-8075-194A-BAC8-FEC206D129C1}">
      <dgm:prSet phldrT="[Text]"/>
      <dgm:spPr/>
      <dgm:t>
        <a:bodyPr/>
        <a:lstStyle/>
        <a:p>
          <a:r>
            <a:rPr lang="en-US" dirty="0" smtClean="0"/>
            <a:t>GLOBAL</a:t>
          </a:r>
          <a:endParaRPr lang="en-US" dirty="0"/>
        </a:p>
      </dgm:t>
    </dgm:pt>
    <dgm:pt modelId="{E90DEF2A-C63E-C546-93C3-E760FB3AF1D5}" type="parTrans" cxnId="{778B9751-3F90-FB41-B121-2D40EE24402A}">
      <dgm:prSet/>
      <dgm:spPr/>
      <dgm:t>
        <a:bodyPr/>
        <a:lstStyle/>
        <a:p>
          <a:endParaRPr lang="en-US"/>
        </a:p>
      </dgm:t>
    </dgm:pt>
    <dgm:pt modelId="{0492F461-BFE5-CB4B-B5A6-F17244952F82}" type="sibTrans" cxnId="{778B9751-3F90-FB41-B121-2D40EE24402A}">
      <dgm:prSet/>
      <dgm:spPr/>
      <dgm:t>
        <a:bodyPr/>
        <a:lstStyle/>
        <a:p>
          <a:endParaRPr lang="en-US"/>
        </a:p>
      </dgm:t>
    </dgm:pt>
    <dgm:pt modelId="{89FD86BB-3057-314B-AAD0-D3E3DDB5677C}" type="pres">
      <dgm:prSet presAssocID="{E883A7A3-985F-0C4C-B113-BC1F15C3BB4E}" presName="compositeShape" presStyleCnt="0">
        <dgm:presLayoutVars>
          <dgm:chMax val="7"/>
          <dgm:dir/>
          <dgm:resizeHandles val="exact"/>
        </dgm:presLayoutVars>
      </dgm:prSet>
      <dgm:spPr/>
    </dgm:pt>
    <dgm:pt modelId="{E2CF083F-3AAE-B144-A38F-FEDA31EFE27E}" type="pres">
      <dgm:prSet presAssocID="{A9BDB2FD-7FE1-E849-8086-4A20C7449A59}" presName="circ1" presStyleLbl="vennNode1" presStyleIdx="0" presStyleCnt="3"/>
      <dgm:spPr/>
    </dgm:pt>
    <dgm:pt modelId="{FA685E25-CA0A-BF4B-89A5-95052BBFF994}" type="pres">
      <dgm:prSet presAssocID="{A9BDB2FD-7FE1-E849-8086-4A20C7449A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F02085-945D-0C45-97B1-A20D59A54D5B}" type="pres">
      <dgm:prSet presAssocID="{AEECB931-EDA5-A349-A3C0-4A0780537783}" presName="circ2" presStyleLbl="vennNode1" presStyleIdx="1" presStyleCnt="3"/>
      <dgm:spPr/>
    </dgm:pt>
    <dgm:pt modelId="{93AA16FE-60B2-1B4A-8ECD-B036FCB175A0}" type="pres">
      <dgm:prSet presAssocID="{AEECB931-EDA5-A349-A3C0-4A07805377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9BA3AD-8C99-2A47-96A6-8B79FB194A01}" type="pres">
      <dgm:prSet presAssocID="{A0B4802A-8075-194A-BAC8-FEC206D129C1}" presName="circ3" presStyleLbl="vennNode1" presStyleIdx="2" presStyleCnt="3"/>
      <dgm:spPr/>
    </dgm:pt>
    <dgm:pt modelId="{8989BD7D-29DE-9440-9C9C-F2BD91557703}" type="pres">
      <dgm:prSet presAssocID="{A0B4802A-8075-194A-BAC8-FEC206D129C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035EA4C-59BA-034A-B786-852F2BA59EE2}" type="presOf" srcId="{A9BDB2FD-7FE1-E849-8086-4A20C7449A59}" destId="{E2CF083F-3AAE-B144-A38F-FEDA31EFE27E}" srcOrd="0" destOrd="0" presId="urn:microsoft.com/office/officeart/2005/8/layout/venn1"/>
    <dgm:cxn modelId="{EA6FFD01-C355-104A-BD84-8F973B899FEF}" type="presOf" srcId="{A0B4802A-8075-194A-BAC8-FEC206D129C1}" destId="{E69BA3AD-8C99-2A47-96A6-8B79FB194A01}" srcOrd="0" destOrd="0" presId="urn:microsoft.com/office/officeart/2005/8/layout/venn1"/>
    <dgm:cxn modelId="{8685F68A-29E0-E844-BEC3-8C422ECA5C5B}" type="presOf" srcId="{AEECB931-EDA5-A349-A3C0-4A0780537783}" destId="{93AA16FE-60B2-1B4A-8ECD-B036FCB175A0}" srcOrd="1" destOrd="0" presId="urn:microsoft.com/office/officeart/2005/8/layout/venn1"/>
    <dgm:cxn modelId="{B7D64EDC-8DAC-564D-872B-5170EAC7921D}" type="presOf" srcId="{A9BDB2FD-7FE1-E849-8086-4A20C7449A59}" destId="{FA685E25-CA0A-BF4B-89A5-95052BBFF994}" srcOrd="1" destOrd="0" presId="urn:microsoft.com/office/officeart/2005/8/layout/venn1"/>
    <dgm:cxn modelId="{2C576994-6F60-744B-98C6-F5812E17722A}" srcId="{E883A7A3-985F-0C4C-B113-BC1F15C3BB4E}" destId="{A9BDB2FD-7FE1-E849-8086-4A20C7449A59}" srcOrd="0" destOrd="0" parTransId="{D925733E-B3C2-2F4C-A790-7F5FD3E06081}" sibTransId="{6D6683C5-0110-BE4F-8AC2-D46C133CF9D9}"/>
    <dgm:cxn modelId="{B25E045E-BDC2-EE43-AF7C-AE69EED51CFD}" type="presOf" srcId="{E883A7A3-985F-0C4C-B113-BC1F15C3BB4E}" destId="{89FD86BB-3057-314B-AAD0-D3E3DDB5677C}" srcOrd="0" destOrd="0" presId="urn:microsoft.com/office/officeart/2005/8/layout/venn1"/>
    <dgm:cxn modelId="{778B9751-3F90-FB41-B121-2D40EE24402A}" srcId="{E883A7A3-985F-0C4C-B113-BC1F15C3BB4E}" destId="{A0B4802A-8075-194A-BAC8-FEC206D129C1}" srcOrd="2" destOrd="0" parTransId="{E90DEF2A-C63E-C546-93C3-E760FB3AF1D5}" sibTransId="{0492F461-BFE5-CB4B-B5A6-F17244952F82}"/>
    <dgm:cxn modelId="{342A0C57-C7E0-BC48-9637-696D9319140A}" type="presOf" srcId="{AEECB931-EDA5-A349-A3C0-4A0780537783}" destId="{B6F02085-945D-0C45-97B1-A20D59A54D5B}" srcOrd="0" destOrd="0" presId="urn:microsoft.com/office/officeart/2005/8/layout/venn1"/>
    <dgm:cxn modelId="{529E0AF7-98C3-FD4C-A1C2-CB06DE17E599}" type="presOf" srcId="{A0B4802A-8075-194A-BAC8-FEC206D129C1}" destId="{8989BD7D-29DE-9440-9C9C-F2BD91557703}" srcOrd="1" destOrd="0" presId="urn:microsoft.com/office/officeart/2005/8/layout/venn1"/>
    <dgm:cxn modelId="{46534E52-BE7C-A34E-B362-5A51C884C58A}" srcId="{E883A7A3-985F-0C4C-B113-BC1F15C3BB4E}" destId="{AEECB931-EDA5-A349-A3C0-4A0780537783}" srcOrd="1" destOrd="0" parTransId="{6C1C940C-763E-3E4F-8704-93DDB4560D52}" sibTransId="{771C19B0-042C-2146-81F4-607E33EAEBF9}"/>
    <dgm:cxn modelId="{4D23E545-96BD-9347-921E-8B0180020056}" type="presParOf" srcId="{89FD86BB-3057-314B-AAD0-D3E3DDB5677C}" destId="{E2CF083F-3AAE-B144-A38F-FEDA31EFE27E}" srcOrd="0" destOrd="0" presId="urn:microsoft.com/office/officeart/2005/8/layout/venn1"/>
    <dgm:cxn modelId="{1DC1D933-D1C5-CE47-AF26-E7B0CA20579F}" type="presParOf" srcId="{89FD86BB-3057-314B-AAD0-D3E3DDB5677C}" destId="{FA685E25-CA0A-BF4B-89A5-95052BBFF994}" srcOrd="1" destOrd="0" presId="urn:microsoft.com/office/officeart/2005/8/layout/venn1"/>
    <dgm:cxn modelId="{5E7F87F7-27DF-524B-B415-138A565F7812}" type="presParOf" srcId="{89FD86BB-3057-314B-AAD0-D3E3DDB5677C}" destId="{B6F02085-945D-0C45-97B1-A20D59A54D5B}" srcOrd="2" destOrd="0" presId="urn:microsoft.com/office/officeart/2005/8/layout/venn1"/>
    <dgm:cxn modelId="{C8D13051-42A2-B14A-9200-8B3C9ED7C123}" type="presParOf" srcId="{89FD86BB-3057-314B-AAD0-D3E3DDB5677C}" destId="{93AA16FE-60B2-1B4A-8ECD-B036FCB175A0}" srcOrd="3" destOrd="0" presId="urn:microsoft.com/office/officeart/2005/8/layout/venn1"/>
    <dgm:cxn modelId="{EF37B51C-2DEE-3F45-9C9E-C7E6C6C769F5}" type="presParOf" srcId="{89FD86BB-3057-314B-AAD0-D3E3DDB5677C}" destId="{E69BA3AD-8C99-2A47-96A6-8B79FB194A01}" srcOrd="4" destOrd="0" presId="urn:microsoft.com/office/officeart/2005/8/layout/venn1"/>
    <dgm:cxn modelId="{4593C168-9AA4-B44A-AB43-F2445557B010}" type="presParOf" srcId="{89FD86BB-3057-314B-AAD0-D3E3DDB5677C}" destId="{8989BD7D-29DE-9440-9C9C-F2BD9155770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05239-6C3A-314D-A038-9747E7038F84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5CE138-1924-8146-8E8C-DB2DC14055D7}">
      <dgm:prSet phldrT="[Text]"/>
      <dgm:spPr/>
      <dgm:t>
        <a:bodyPr/>
        <a:lstStyle/>
        <a:p>
          <a:r>
            <a:rPr lang="en-US" dirty="0" smtClean="0"/>
            <a:t>GELOMBANG PERTAMA</a:t>
          </a:r>
          <a:endParaRPr lang="en-US" dirty="0"/>
        </a:p>
      </dgm:t>
    </dgm:pt>
    <dgm:pt modelId="{6D2E27D5-95EF-2846-8C20-B977371D85EC}" type="parTrans" cxnId="{F69EFAA4-3981-DA4F-9906-A832C2088ADC}">
      <dgm:prSet/>
      <dgm:spPr/>
      <dgm:t>
        <a:bodyPr/>
        <a:lstStyle/>
        <a:p>
          <a:endParaRPr lang="en-US"/>
        </a:p>
      </dgm:t>
    </dgm:pt>
    <dgm:pt modelId="{4731530E-C04A-7144-9531-E40F71B4AE2B}" type="sibTrans" cxnId="{F69EFAA4-3981-DA4F-9906-A832C2088ADC}">
      <dgm:prSet/>
      <dgm:spPr/>
      <dgm:t>
        <a:bodyPr/>
        <a:lstStyle/>
        <a:p>
          <a:endParaRPr lang="en-US"/>
        </a:p>
      </dgm:t>
    </dgm:pt>
    <dgm:pt modelId="{CD98A95B-877A-4E44-9FC8-F70F20C03772}">
      <dgm:prSet phldrT="[Text]"/>
      <dgm:spPr/>
      <dgm:t>
        <a:bodyPr/>
        <a:lstStyle/>
        <a:p>
          <a:r>
            <a:rPr lang="en-US" dirty="0" smtClean="0"/>
            <a:t>DARI MASA PENJAJAHAN</a:t>
          </a:r>
          <a:endParaRPr lang="en-US" dirty="0"/>
        </a:p>
      </dgm:t>
    </dgm:pt>
    <dgm:pt modelId="{D276ED54-6081-7047-9486-A642E123D651}" type="parTrans" cxnId="{609ECFCF-C2F5-F445-B148-F3414C913CF7}">
      <dgm:prSet/>
      <dgm:spPr/>
      <dgm:t>
        <a:bodyPr/>
        <a:lstStyle/>
        <a:p>
          <a:endParaRPr lang="en-US"/>
        </a:p>
      </dgm:t>
    </dgm:pt>
    <dgm:pt modelId="{C1E17FBD-1FC9-DE4C-966E-41E8FD442B17}" type="sibTrans" cxnId="{609ECFCF-C2F5-F445-B148-F3414C913CF7}">
      <dgm:prSet/>
      <dgm:spPr/>
      <dgm:t>
        <a:bodyPr/>
        <a:lstStyle/>
        <a:p>
          <a:endParaRPr lang="en-US"/>
        </a:p>
      </dgm:t>
    </dgm:pt>
    <dgm:pt modelId="{8E9568C4-E773-714A-8C71-60FCD4183C11}">
      <dgm:prSet phldrT="[Text]"/>
      <dgm:spPr/>
      <dgm:t>
        <a:bodyPr/>
        <a:lstStyle/>
        <a:p>
          <a:r>
            <a:rPr lang="en-US" dirty="0" smtClean="0"/>
            <a:t>HINGGA PROKLAMASI KEMERDEKAAN</a:t>
          </a:r>
          <a:endParaRPr lang="en-US" dirty="0"/>
        </a:p>
      </dgm:t>
    </dgm:pt>
    <dgm:pt modelId="{200B0F57-3D1F-4C46-A228-CBF6B8B3E29A}" type="parTrans" cxnId="{8922EEFD-F85B-2A45-A2E0-860AE24BD7D0}">
      <dgm:prSet/>
      <dgm:spPr/>
      <dgm:t>
        <a:bodyPr/>
        <a:lstStyle/>
        <a:p>
          <a:endParaRPr lang="en-US"/>
        </a:p>
      </dgm:t>
    </dgm:pt>
    <dgm:pt modelId="{848918C9-DF69-EE4D-A30D-85E9C5CC130E}" type="sibTrans" cxnId="{8922EEFD-F85B-2A45-A2E0-860AE24BD7D0}">
      <dgm:prSet/>
      <dgm:spPr/>
      <dgm:t>
        <a:bodyPr/>
        <a:lstStyle/>
        <a:p>
          <a:endParaRPr lang="en-US"/>
        </a:p>
      </dgm:t>
    </dgm:pt>
    <dgm:pt modelId="{5EC61CFA-C248-5E4A-9570-46F1FD7D8AF8}">
      <dgm:prSet phldrT="[Text]"/>
      <dgm:spPr/>
      <dgm:t>
        <a:bodyPr/>
        <a:lstStyle/>
        <a:p>
          <a:r>
            <a:rPr lang="en-US" dirty="0" smtClean="0"/>
            <a:t>GELOMBANG KEDUA</a:t>
          </a:r>
          <a:endParaRPr lang="en-US" dirty="0"/>
        </a:p>
      </dgm:t>
    </dgm:pt>
    <dgm:pt modelId="{9973903A-26C4-FA47-8BA6-1A208360DD19}" type="parTrans" cxnId="{C0DA4A36-3A7B-E049-BB9B-852E3D81A66B}">
      <dgm:prSet/>
      <dgm:spPr/>
      <dgm:t>
        <a:bodyPr/>
        <a:lstStyle/>
        <a:p>
          <a:endParaRPr lang="en-US"/>
        </a:p>
      </dgm:t>
    </dgm:pt>
    <dgm:pt modelId="{F5974A87-4AA0-C948-8643-90C031B99F19}" type="sibTrans" cxnId="{C0DA4A36-3A7B-E049-BB9B-852E3D81A66B}">
      <dgm:prSet/>
      <dgm:spPr/>
      <dgm:t>
        <a:bodyPr/>
        <a:lstStyle/>
        <a:p>
          <a:endParaRPr lang="en-US"/>
        </a:p>
      </dgm:t>
    </dgm:pt>
    <dgm:pt modelId="{7B2C39D6-6F8F-5346-9B75-071AE9BC0372}">
      <dgm:prSet phldrT="[Text]"/>
      <dgm:spPr/>
      <dgm:t>
        <a:bodyPr/>
        <a:lstStyle/>
        <a:p>
          <a:r>
            <a:rPr lang="en-US" dirty="0" smtClean="0"/>
            <a:t>DARI MASA ORDE LAMA</a:t>
          </a:r>
          <a:endParaRPr lang="en-US" dirty="0"/>
        </a:p>
      </dgm:t>
    </dgm:pt>
    <dgm:pt modelId="{859FCEA4-0B52-374D-98A2-57232B148020}" type="parTrans" cxnId="{9720EE26-B749-6B45-BE68-7C849C54DBE0}">
      <dgm:prSet/>
      <dgm:spPr/>
      <dgm:t>
        <a:bodyPr/>
        <a:lstStyle/>
        <a:p>
          <a:endParaRPr lang="en-US"/>
        </a:p>
      </dgm:t>
    </dgm:pt>
    <dgm:pt modelId="{9A67685F-432A-8D4E-B66C-E8C9C4F0653A}" type="sibTrans" cxnId="{9720EE26-B749-6B45-BE68-7C849C54DBE0}">
      <dgm:prSet/>
      <dgm:spPr/>
      <dgm:t>
        <a:bodyPr/>
        <a:lstStyle/>
        <a:p>
          <a:endParaRPr lang="en-US"/>
        </a:p>
      </dgm:t>
    </dgm:pt>
    <dgm:pt modelId="{7893DD3F-B921-1E43-9790-36E3ADE6AD92}">
      <dgm:prSet phldrT="[Text]"/>
      <dgm:spPr/>
      <dgm:t>
        <a:bodyPr/>
        <a:lstStyle/>
        <a:p>
          <a:r>
            <a:rPr lang="en-US" dirty="0" smtClean="0"/>
            <a:t>HINGGA ORDE BARU</a:t>
          </a:r>
          <a:endParaRPr lang="en-US" dirty="0"/>
        </a:p>
      </dgm:t>
    </dgm:pt>
    <dgm:pt modelId="{500F5A58-4D78-3646-9526-A112E8BBA0E9}" type="parTrans" cxnId="{85BD5666-4FAB-0847-B336-35506504DA29}">
      <dgm:prSet/>
      <dgm:spPr/>
      <dgm:t>
        <a:bodyPr/>
        <a:lstStyle/>
        <a:p>
          <a:endParaRPr lang="en-US"/>
        </a:p>
      </dgm:t>
    </dgm:pt>
    <dgm:pt modelId="{EE325577-5F91-594C-90DB-B2B8EB1E0025}" type="sibTrans" cxnId="{85BD5666-4FAB-0847-B336-35506504DA29}">
      <dgm:prSet/>
      <dgm:spPr/>
      <dgm:t>
        <a:bodyPr/>
        <a:lstStyle/>
        <a:p>
          <a:endParaRPr lang="en-US"/>
        </a:p>
      </dgm:t>
    </dgm:pt>
    <dgm:pt modelId="{17CF3EAB-4C5D-2A4C-840F-8BBC5EDC5752}">
      <dgm:prSet phldrT="[Text]"/>
      <dgm:spPr/>
      <dgm:t>
        <a:bodyPr/>
        <a:lstStyle/>
        <a:p>
          <a:r>
            <a:rPr lang="en-US" dirty="0" smtClean="0"/>
            <a:t>GELOMBANG KETIGA</a:t>
          </a:r>
          <a:endParaRPr lang="en-US" dirty="0"/>
        </a:p>
      </dgm:t>
    </dgm:pt>
    <dgm:pt modelId="{4ECF6447-C58F-A940-A958-9FFBABEE36E6}" type="parTrans" cxnId="{FE14A7C2-4B10-2247-B3BC-CBD27E24D801}">
      <dgm:prSet/>
      <dgm:spPr/>
      <dgm:t>
        <a:bodyPr/>
        <a:lstStyle/>
        <a:p>
          <a:endParaRPr lang="en-US"/>
        </a:p>
      </dgm:t>
    </dgm:pt>
    <dgm:pt modelId="{0190C20C-B484-F540-B2D9-5E2881C969A4}" type="sibTrans" cxnId="{FE14A7C2-4B10-2247-B3BC-CBD27E24D801}">
      <dgm:prSet/>
      <dgm:spPr/>
      <dgm:t>
        <a:bodyPr/>
        <a:lstStyle/>
        <a:p>
          <a:endParaRPr lang="en-US"/>
        </a:p>
      </dgm:t>
    </dgm:pt>
    <dgm:pt modelId="{6BE9DFCF-B679-6746-BF84-23B1495FE4F5}">
      <dgm:prSet phldrT="[Text]"/>
      <dgm:spPr/>
      <dgm:t>
        <a:bodyPr/>
        <a:lstStyle/>
        <a:p>
          <a:r>
            <a:rPr lang="en-US" dirty="0" smtClean="0"/>
            <a:t>DARI ORDE REFORMASI</a:t>
          </a:r>
          <a:endParaRPr lang="en-US" dirty="0"/>
        </a:p>
      </dgm:t>
    </dgm:pt>
    <dgm:pt modelId="{13A3B8E7-81DC-3D49-84A9-3056344FEDF2}" type="parTrans" cxnId="{8B694BD5-3E59-7E41-BA68-BF7062F2589D}">
      <dgm:prSet/>
      <dgm:spPr/>
      <dgm:t>
        <a:bodyPr/>
        <a:lstStyle/>
        <a:p>
          <a:endParaRPr lang="en-US"/>
        </a:p>
      </dgm:t>
    </dgm:pt>
    <dgm:pt modelId="{03D66770-0CE8-BC4A-A622-43EDDAC531AF}" type="sibTrans" cxnId="{8B694BD5-3E59-7E41-BA68-BF7062F2589D}">
      <dgm:prSet/>
      <dgm:spPr/>
      <dgm:t>
        <a:bodyPr/>
        <a:lstStyle/>
        <a:p>
          <a:endParaRPr lang="en-US"/>
        </a:p>
      </dgm:t>
    </dgm:pt>
    <dgm:pt modelId="{D7186B28-4718-0E4D-BA17-44C572CDCDB4}">
      <dgm:prSet phldrT="[Text]"/>
      <dgm:spPr/>
      <dgm:t>
        <a:bodyPr/>
        <a:lstStyle/>
        <a:p>
          <a:r>
            <a:rPr lang="en-US" dirty="0" smtClean="0"/>
            <a:t>MENUJU 100 TAHUN INDONESIA</a:t>
          </a:r>
          <a:endParaRPr lang="en-US" dirty="0"/>
        </a:p>
      </dgm:t>
    </dgm:pt>
    <dgm:pt modelId="{293E0030-BE6E-8E42-8BBA-062B6D1F82AF}" type="parTrans" cxnId="{83367960-6E84-B541-AFEE-F434DA34986E}">
      <dgm:prSet/>
      <dgm:spPr/>
      <dgm:t>
        <a:bodyPr/>
        <a:lstStyle/>
        <a:p>
          <a:endParaRPr lang="en-US"/>
        </a:p>
      </dgm:t>
    </dgm:pt>
    <dgm:pt modelId="{B1B1FE83-2E7F-2145-AEA7-6E03E1881B06}" type="sibTrans" cxnId="{83367960-6E84-B541-AFEE-F434DA34986E}">
      <dgm:prSet/>
      <dgm:spPr/>
      <dgm:t>
        <a:bodyPr/>
        <a:lstStyle/>
        <a:p>
          <a:endParaRPr lang="en-US"/>
        </a:p>
      </dgm:t>
    </dgm:pt>
    <dgm:pt modelId="{81D27EDF-B60D-454B-ACE3-5E86C8756420}" type="pres">
      <dgm:prSet presAssocID="{CFC05239-6C3A-314D-A038-9747E7038F84}" presName="Name0" presStyleCnt="0">
        <dgm:presLayoutVars>
          <dgm:dir/>
          <dgm:animLvl val="lvl"/>
          <dgm:resizeHandles val="exact"/>
        </dgm:presLayoutVars>
      </dgm:prSet>
      <dgm:spPr/>
    </dgm:pt>
    <dgm:pt modelId="{60ABD7A9-2195-9C44-9298-DE56856980BC}" type="pres">
      <dgm:prSet presAssocID="{CFC05239-6C3A-314D-A038-9747E7038F84}" presName="tSp" presStyleCnt="0"/>
      <dgm:spPr/>
    </dgm:pt>
    <dgm:pt modelId="{F3D43D30-C35A-934D-A77C-87BA4FE50B08}" type="pres">
      <dgm:prSet presAssocID="{CFC05239-6C3A-314D-A038-9747E7038F84}" presName="bSp" presStyleCnt="0"/>
      <dgm:spPr/>
    </dgm:pt>
    <dgm:pt modelId="{21F09249-E89E-E347-859A-238030F7013E}" type="pres">
      <dgm:prSet presAssocID="{CFC05239-6C3A-314D-A038-9747E7038F84}" presName="process" presStyleCnt="0"/>
      <dgm:spPr/>
    </dgm:pt>
    <dgm:pt modelId="{5BCB0B14-8671-294A-823E-E5940144F4FA}" type="pres">
      <dgm:prSet presAssocID="{6A5CE138-1924-8146-8E8C-DB2DC14055D7}" presName="composite1" presStyleCnt="0"/>
      <dgm:spPr/>
    </dgm:pt>
    <dgm:pt modelId="{6446743A-EA96-1645-8A27-4262E2468C66}" type="pres">
      <dgm:prSet presAssocID="{6A5CE138-1924-8146-8E8C-DB2DC14055D7}" presName="dummyNode1" presStyleLbl="node1" presStyleIdx="0" presStyleCnt="3"/>
      <dgm:spPr/>
    </dgm:pt>
    <dgm:pt modelId="{25F4CB30-1696-494E-A82A-478DD8361467}" type="pres">
      <dgm:prSet presAssocID="{6A5CE138-1924-8146-8E8C-DB2DC14055D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42EFD-484A-1C40-A05A-5599D9759B11}" type="pres">
      <dgm:prSet presAssocID="{6A5CE138-1924-8146-8E8C-DB2DC14055D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F9B6A-A012-1345-A80A-E59B3C75BF66}" type="pres">
      <dgm:prSet presAssocID="{6A5CE138-1924-8146-8E8C-DB2DC14055D7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33085BC-B3FA-E444-B5DD-7842CF28D44C}" type="pres">
      <dgm:prSet presAssocID="{6A5CE138-1924-8146-8E8C-DB2DC14055D7}" presName="connSite1" presStyleCnt="0"/>
      <dgm:spPr/>
    </dgm:pt>
    <dgm:pt modelId="{CDD414F0-14E8-FE4E-987F-59B768C2A88A}" type="pres">
      <dgm:prSet presAssocID="{4731530E-C04A-7144-9531-E40F71B4AE2B}" presName="Name9" presStyleLbl="sibTrans2D1" presStyleIdx="0" presStyleCnt="2"/>
      <dgm:spPr/>
    </dgm:pt>
    <dgm:pt modelId="{40C7B5C8-AAEA-5941-B12A-92B974C1D445}" type="pres">
      <dgm:prSet presAssocID="{5EC61CFA-C248-5E4A-9570-46F1FD7D8AF8}" presName="composite2" presStyleCnt="0"/>
      <dgm:spPr/>
    </dgm:pt>
    <dgm:pt modelId="{0A37FD7F-CB96-754F-A3E6-395C58DB6C04}" type="pres">
      <dgm:prSet presAssocID="{5EC61CFA-C248-5E4A-9570-46F1FD7D8AF8}" presName="dummyNode2" presStyleLbl="node1" presStyleIdx="0" presStyleCnt="3"/>
      <dgm:spPr/>
    </dgm:pt>
    <dgm:pt modelId="{A7340591-47AC-EE4E-9FC6-29B5E991EBCD}" type="pres">
      <dgm:prSet presAssocID="{5EC61CFA-C248-5E4A-9570-46F1FD7D8AF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3E9D7-2E02-F749-96BA-10AE881420B9}" type="pres">
      <dgm:prSet presAssocID="{5EC61CFA-C248-5E4A-9570-46F1FD7D8AF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0D901-4252-7A4D-9600-4EDD62E3E3A0}" type="pres">
      <dgm:prSet presAssocID="{5EC61CFA-C248-5E4A-9570-46F1FD7D8AF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9FD40AD-FFED-FE49-9A8C-C9A3AE191374}" type="pres">
      <dgm:prSet presAssocID="{5EC61CFA-C248-5E4A-9570-46F1FD7D8AF8}" presName="connSite2" presStyleCnt="0"/>
      <dgm:spPr/>
    </dgm:pt>
    <dgm:pt modelId="{789E2304-5038-2641-B5D1-D5F51D55E192}" type="pres">
      <dgm:prSet presAssocID="{F5974A87-4AA0-C948-8643-90C031B99F19}" presName="Name18" presStyleLbl="sibTrans2D1" presStyleIdx="1" presStyleCnt="2"/>
      <dgm:spPr/>
    </dgm:pt>
    <dgm:pt modelId="{CB58A87B-23D5-124C-8E26-9016D9C9FD89}" type="pres">
      <dgm:prSet presAssocID="{17CF3EAB-4C5D-2A4C-840F-8BBC5EDC5752}" presName="composite1" presStyleCnt="0"/>
      <dgm:spPr/>
    </dgm:pt>
    <dgm:pt modelId="{FD254035-D0A1-8A4F-818B-B90D134CC3A3}" type="pres">
      <dgm:prSet presAssocID="{17CF3EAB-4C5D-2A4C-840F-8BBC5EDC5752}" presName="dummyNode1" presStyleLbl="node1" presStyleIdx="1" presStyleCnt="3"/>
      <dgm:spPr/>
    </dgm:pt>
    <dgm:pt modelId="{EC36C882-04EF-A64A-B946-0B4B95069C81}" type="pres">
      <dgm:prSet presAssocID="{17CF3EAB-4C5D-2A4C-840F-8BBC5EDC575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2156F-B4EB-644B-82F0-B4BF20D3DA14}" type="pres">
      <dgm:prSet presAssocID="{17CF3EAB-4C5D-2A4C-840F-8BBC5EDC575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C7127-6109-D14A-AF6B-EB17E3B44E95}" type="pres">
      <dgm:prSet presAssocID="{17CF3EAB-4C5D-2A4C-840F-8BBC5EDC575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B69109B-5B4F-DA4B-A244-2DF2050E974A}" type="pres">
      <dgm:prSet presAssocID="{17CF3EAB-4C5D-2A4C-840F-8BBC5EDC5752}" presName="connSite1" presStyleCnt="0"/>
      <dgm:spPr/>
    </dgm:pt>
  </dgm:ptLst>
  <dgm:cxnLst>
    <dgm:cxn modelId="{C2E2E678-4B8B-7A47-AB51-C1E8AA382A04}" type="presOf" srcId="{17CF3EAB-4C5D-2A4C-840F-8BBC5EDC5752}" destId="{4D7C7127-6109-D14A-AF6B-EB17E3B44E95}" srcOrd="0" destOrd="0" presId="urn:microsoft.com/office/officeart/2005/8/layout/hProcess4"/>
    <dgm:cxn modelId="{8922EEFD-F85B-2A45-A2E0-860AE24BD7D0}" srcId="{6A5CE138-1924-8146-8E8C-DB2DC14055D7}" destId="{8E9568C4-E773-714A-8C71-60FCD4183C11}" srcOrd="1" destOrd="0" parTransId="{200B0F57-3D1F-4C46-A228-CBF6B8B3E29A}" sibTransId="{848918C9-DF69-EE4D-A30D-85E9C5CC130E}"/>
    <dgm:cxn modelId="{85BD5666-4FAB-0847-B336-35506504DA29}" srcId="{5EC61CFA-C248-5E4A-9570-46F1FD7D8AF8}" destId="{7893DD3F-B921-1E43-9790-36E3ADE6AD92}" srcOrd="1" destOrd="0" parTransId="{500F5A58-4D78-3646-9526-A112E8BBA0E9}" sibTransId="{EE325577-5F91-594C-90DB-B2B8EB1E0025}"/>
    <dgm:cxn modelId="{33E16A81-0FCB-724D-A8FB-C9A17225EE00}" type="presOf" srcId="{6A5CE138-1924-8146-8E8C-DB2DC14055D7}" destId="{FEFF9B6A-A012-1345-A80A-E59B3C75BF66}" srcOrd="0" destOrd="0" presId="urn:microsoft.com/office/officeart/2005/8/layout/hProcess4"/>
    <dgm:cxn modelId="{E7504FA0-4E63-614B-B70C-5411BC528194}" type="presOf" srcId="{8E9568C4-E773-714A-8C71-60FCD4183C11}" destId="{8C942EFD-484A-1C40-A05A-5599D9759B11}" srcOrd="1" destOrd="1" presId="urn:microsoft.com/office/officeart/2005/8/layout/hProcess4"/>
    <dgm:cxn modelId="{108E76BD-B712-7C4F-B24F-121FE20B3822}" type="presOf" srcId="{8E9568C4-E773-714A-8C71-60FCD4183C11}" destId="{25F4CB30-1696-494E-A82A-478DD8361467}" srcOrd="0" destOrd="1" presId="urn:microsoft.com/office/officeart/2005/8/layout/hProcess4"/>
    <dgm:cxn modelId="{FE14A7C2-4B10-2247-B3BC-CBD27E24D801}" srcId="{CFC05239-6C3A-314D-A038-9747E7038F84}" destId="{17CF3EAB-4C5D-2A4C-840F-8BBC5EDC5752}" srcOrd="2" destOrd="0" parTransId="{4ECF6447-C58F-A940-A958-9FFBABEE36E6}" sibTransId="{0190C20C-B484-F540-B2D9-5E2881C969A4}"/>
    <dgm:cxn modelId="{EBC8BA51-5809-704B-A819-7F3D31AC9ED2}" type="presOf" srcId="{CFC05239-6C3A-314D-A038-9747E7038F84}" destId="{81D27EDF-B60D-454B-ACE3-5E86C8756420}" srcOrd="0" destOrd="0" presId="urn:microsoft.com/office/officeart/2005/8/layout/hProcess4"/>
    <dgm:cxn modelId="{33021C73-A7F7-984B-BB6D-27B3E72E2289}" type="presOf" srcId="{4731530E-C04A-7144-9531-E40F71B4AE2B}" destId="{CDD414F0-14E8-FE4E-987F-59B768C2A88A}" srcOrd="0" destOrd="0" presId="urn:microsoft.com/office/officeart/2005/8/layout/hProcess4"/>
    <dgm:cxn modelId="{10530725-F5D1-B744-A262-33089B0E2152}" type="presOf" srcId="{D7186B28-4718-0E4D-BA17-44C572CDCDB4}" destId="{93D2156F-B4EB-644B-82F0-B4BF20D3DA14}" srcOrd="1" destOrd="1" presId="urn:microsoft.com/office/officeart/2005/8/layout/hProcess4"/>
    <dgm:cxn modelId="{F69EFAA4-3981-DA4F-9906-A832C2088ADC}" srcId="{CFC05239-6C3A-314D-A038-9747E7038F84}" destId="{6A5CE138-1924-8146-8E8C-DB2DC14055D7}" srcOrd="0" destOrd="0" parTransId="{6D2E27D5-95EF-2846-8C20-B977371D85EC}" sibTransId="{4731530E-C04A-7144-9531-E40F71B4AE2B}"/>
    <dgm:cxn modelId="{609ECFCF-C2F5-F445-B148-F3414C913CF7}" srcId="{6A5CE138-1924-8146-8E8C-DB2DC14055D7}" destId="{CD98A95B-877A-4E44-9FC8-F70F20C03772}" srcOrd="0" destOrd="0" parTransId="{D276ED54-6081-7047-9486-A642E123D651}" sibTransId="{C1E17FBD-1FC9-DE4C-966E-41E8FD442B17}"/>
    <dgm:cxn modelId="{9720EE26-B749-6B45-BE68-7C849C54DBE0}" srcId="{5EC61CFA-C248-5E4A-9570-46F1FD7D8AF8}" destId="{7B2C39D6-6F8F-5346-9B75-071AE9BC0372}" srcOrd="0" destOrd="0" parTransId="{859FCEA4-0B52-374D-98A2-57232B148020}" sibTransId="{9A67685F-432A-8D4E-B66C-E8C9C4F0653A}"/>
    <dgm:cxn modelId="{5EECED4D-125E-7040-8EFC-9CD1B8C0A4F9}" type="presOf" srcId="{CD98A95B-877A-4E44-9FC8-F70F20C03772}" destId="{25F4CB30-1696-494E-A82A-478DD8361467}" srcOrd="0" destOrd="0" presId="urn:microsoft.com/office/officeart/2005/8/layout/hProcess4"/>
    <dgm:cxn modelId="{8B694BD5-3E59-7E41-BA68-BF7062F2589D}" srcId="{17CF3EAB-4C5D-2A4C-840F-8BBC5EDC5752}" destId="{6BE9DFCF-B679-6746-BF84-23B1495FE4F5}" srcOrd="0" destOrd="0" parTransId="{13A3B8E7-81DC-3D49-84A9-3056344FEDF2}" sibTransId="{03D66770-0CE8-BC4A-A622-43EDDAC531AF}"/>
    <dgm:cxn modelId="{E6054908-AEC4-514E-8F40-35E0BE8E66DB}" type="presOf" srcId="{7B2C39D6-6F8F-5346-9B75-071AE9BC0372}" destId="{EA33E9D7-2E02-F749-96BA-10AE881420B9}" srcOrd="1" destOrd="0" presId="urn:microsoft.com/office/officeart/2005/8/layout/hProcess4"/>
    <dgm:cxn modelId="{E9ECEAB4-54C4-D84C-9F8A-5AD8AAD288F1}" type="presOf" srcId="{7B2C39D6-6F8F-5346-9B75-071AE9BC0372}" destId="{A7340591-47AC-EE4E-9FC6-29B5E991EBCD}" srcOrd="0" destOrd="0" presId="urn:microsoft.com/office/officeart/2005/8/layout/hProcess4"/>
    <dgm:cxn modelId="{5A8CF270-10DD-0F43-9746-0B39064E8680}" type="presOf" srcId="{6BE9DFCF-B679-6746-BF84-23B1495FE4F5}" destId="{93D2156F-B4EB-644B-82F0-B4BF20D3DA14}" srcOrd="1" destOrd="0" presId="urn:microsoft.com/office/officeart/2005/8/layout/hProcess4"/>
    <dgm:cxn modelId="{A5A7EB20-DCAD-364E-A66B-90DB92A84330}" type="presOf" srcId="{7893DD3F-B921-1E43-9790-36E3ADE6AD92}" destId="{EA33E9D7-2E02-F749-96BA-10AE881420B9}" srcOrd="1" destOrd="1" presId="urn:microsoft.com/office/officeart/2005/8/layout/hProcess4"/>
    <dgm:cxn modelId="{C0DA4A36-3A7B-E049-BB9B-852E3D81A66B}" srcId="{CFC05239-6C3A-314D-A038-9747E7038F84}" destId="{5EC61CFA-C248-5E4A-9570-46F1FD7D8AF8}" srcOrd="1" destOrd="0" parTransId="{9973903A-26C4-FA47-8BA6-1A208360DD19}" sibTransId="{F5974A87-4AA0-C948-8643-90C031B99F19}"/>
    <dgm:cxn modelId="{DB21D8B6-2C5C-5942-88E6-305D17CE112B}" type="presOf" srcId="{7893DD3F-B921-1E43-9790-36E3ADE6AD92}" destId="{A7340591-47AC-EE4E-9FC6-29B5E991EBCD}" srcOrd="0" destOrd="1" presId="urn:microsoft.com/office/officeart/2005/8/layout/hProcess4"/>
    <dgm:cxn modelId="{67FEFAF3-C9DE-1A4F-A730-2E50D2783479}" type="presOf" srcId="{D7186B28-4718-0E4D-BA17-44C572CDCDB4}" destId="{EC36C882-04EF-A64A-B946-0B4B95069C81}" srcOrd="0" destOrd="1" presId="urn:microsoft.com/office/officeart/2005/8/layout/hProcess4"/>
    <dgm:cxn modelId="{B42CC646-57CD-CA44-841A-60485C7D1AC3}" type="presOf" srcId="{5EC61CFA-C248-5E4A-9570-46F1FD7D8AF8}" destId="{04C0D901-4252-7A4D-9600-4EDD62E3E3A0}" srcOrd="0" destOrd="0" presId="urn:microsoft.com/office/officeart/2005/8/layout/hProcess4"/>
    <dgm:cxn modelId="{81DC2916-4489-B146-A84E-564165FE2389}" type="presOf" srcId="{F5974A87-4AA0-C948-8643-90C031B99F19}" destId="{789E2304-5038-2641-B5D1-D5F51D55E192}" srcOrd="0" destOrd="0" presId="urn:microsoft.com/office/officeart/2005/8/layout/hProcess4"/>
    <dgm:cxn modelId="{67421554-ED54-5643-9016-67705C963CEB}" type="presOf" srcId="{6BE9DFCF-B679-6746-BF84-23B1495FE4F5}" destId="{EC36C882-04EF-A64A-B946-0B4B95069C81}" srcOrd="0" destOrd="0" presId="urn:microsoft.com/office/officeart/2005/8/layout/hProcess4"/>
    <dgm:cxn modelId="{F22C8CB6-F62F-0B48-82E7-AE253CABE8C5}" type="presOf" srcId="{CD98A95B-877A-4E44-9FC8-F70F20C03772}" destId="{8C942EFD-484A-1C40-A05A-5599D9759B11}" srcOrd="1" destOrd="0" presId="urn:microsoft.com/office/officeart/2005/8/layout/hProcess4"/>
    <dgm:cxn modelId="{83367960-6E84-B541-AFEE-F434DA34986E}" srcId="{17CF3EAB-4C5D-2A4C-840F-8BBC5EDC5752}" destId="{D7186B28-4718-0E4D-BA17-44C572CDCDB4}" srcOrd="1" destOrd="0" parTransId="{293E0030-BE6E-8E42-8BBA-062B6D1F82AF}" sibTransId="{B1B1FE83-2E7F-2145-AEA7-6E03E1881B06}"/>
    <dgm:cxn modelId="{59DC15AF-A096-6E48-924B-D4FAA89B7AE4}" type="presParOf" srcId="{81D27EDF-B60D-454B-ACE3-5E86C8756420}" destId="{60ABD7A9-2195-9C44-9298-DE56856980BC}" srcOrd="0" destOrd="0" presId="urn:microsoft.com/office/officeart/2005/8/layout/hProcess4"/>
    <dgm:cxn modelId="{3CD7A03B-CC34-2948-9DC2-534C338E0805}" type="presParOf" srcId="{81D27EDF-B60D-454B-ACE3-5E86C8756420}" destId="{F3D43D30-C35A-934D-A77C-87BA4FE50B08}" srcOrd="1" destOrd="0" presId="urn:microsoft.com/office/officeart/2005/8/layout/hProcess4"/>
    <dgm:cxn modelId="{DD08E4CB-8D30-C347-A0F3-1932A61EC089}" type="presParOf" srcId="{81D27EDF-B60D-454B-ACE3-5E86C8756420}" destId="{21F09249-E89E-E347-859A-238030F7013E}" srcOrd="2" destOrd="0" presId="urn:microsoft.com/office/officeart/2005/8/layout/hProcess4"/>
    <dgm:cxn modelId="{F49DA6A7-4225-8A48-ACBA-C7276DE403B4}" type="presParOf" srcId="{21F09249-E89E-E347-859A-238030F7013E}" destId="{5BCB0B14-8671-294A-823E-E5940144F4FA}" srcOrd="0" destOrd="0" presId="urn:microsoft.com/office/officeart/2005/8/layout/hProcess4"/>
    <dgm:cxn modelId="{A007598C-E67C-1143-869A-759BBE609D7C}" type="presParOf" srcId="{5BCB0B14-8671-294A-823E-E5940144F4FA}" destId="{6446743A-EA96-1645-8A27-4262E2468C66}" srcOrd="0" destOrd="0" presId="urn:microsoft.com/office/officeart/2005/8/layout/hProcess4"/>
    <dgm:cxn modelId="{450DE0D2-FA77-9D40-95D8-99072DD0DA1A}" type="presParOf" srcId="{5BCB0B14-8671-294A-823E-E5940144F4FA}" destId="{25F4CB30-1696-494E-A82A-478DD8361467}" srcOrd="1" destOrd="0" presId="urn:microsoft.com/office/officeart/2005/8/layout/hProcess4"/>
    <dgm:cxn modelId="{3BFE65D3-219D-E542-8F32-518CC0A749E6}" type="presParOf" srcId="{5BCB0B14-8671-294A-823E-E5940144F4FA}" destId="{8C942EFD-484A-1C40-A05A-5599D9759B11}" srcOrd="2" destOrd="0" presId="urn:microsoft.com/office/officeart/2005/8/layout/hProcess4"/>
    <dgm:cxn modelId="{1F69F7B2-82C9-E34C-8FEC-B14AF17D2816}" type="presParOf" srcId="{5BCB0B14-8671-294A-823E-E5940144F4FA}" destId="{FEFF9B6A-A012-1345-A80A-E59B3C75BF66}" srcOrd="3" destOrd="0" presId="urn:microsoft.com/office/officeart/2005/8/layout/hProcess4"/>
    <dgm:cxn modelId="{94686A30-B6C7-DC4F-99C5-E0E8FC96F523}" type="presParOf" srcId="{5BCB0B14-8671-294A-823E-E5940144F4FA}" destId="{933085BC-B3FA-E444-B5DD-7842CF28D44C}" srcOrd="4" destOrd="0" presId="urn:microsoft.com/office/officeart/2005/8/layout/hProcess4"/>
    <dgm:cxn modelId="{CBE9D898-363A-AB40-8369-6D2BC3B24EDD}" type="presParOf" srcId="{21F09249-E89E-E347-859A-238030F7013E}" destId="{CDD414F0-14E8-FE4E-987F-59B768C2A88A}" srcOrd="1" destOrd="0" presId="urn:microsoft.com/office/officeart/2005/8/layout/hProcess4"/>
    <dgm:cxn modelId="{F0D1DEAD-3D7A-8647-A8DB-2616ED13CF72}" type="presParOf" srcId="{21F09249-E89E-E347-859A-238030F7013E}" destId="{40C7B5C8-AAEA-5941-B12A-92B974C1D445}" srcOrd="2" destOrd="0" presId="urn:microsoft.com/office/officeart/2005/8/layout/hProcess4"/>
    <dgm:cxn modelId="{B9600F84-797C-DC42-A261-5FC0627CF967}" type="presParOf" srcId="{40C7B5C8-AAEA-5941-B12A-92B974C1D445}" destId="{0A37FD7F-CB96-754F-A3E6-395C58DB6C04}" srcOrd="0" destOrd="0" presId="urn:microsoft.com/office/officeart/2005/8/layout/hProcess4"/>
    <dgm:cxn modelId="{1D41B1D9-F981-1B48-A429-073868D05338}" type="presParOf" srcId="{40C7B5C8-AAEA-5941-B12A-92B974C1D445}" destId="{A7340591-47AC-EE4E-9FC6-29B5E991EBCD}" srcOrd="1" destOrd="0" presId="urn:microsoft.com/office/officeart/2005/8/layout/hProcess4"/>
    <dgm:cxn modelId="{6661011E-E1EB-9E44-9F7D-D27899B1E1AE}" type="presParOf" srcId="{40C7B5C8-AAEA-5941-B12A-92B974C1D445}" destId="{EA33E9D7-2E02-F749-96BA-10AE881420B9}" srcOrd="2" destOrd="0" presId="urn:microsoft.com/office/officeart/2005/8/layout/hProcess4"/>
    <dgm:cxn modelId="{88DD5FB8-7EBD-9E42-B7CD-793D04D5F418}" type="presParOf" srcId="{40C7B5C8-AAEA-5941-B12A-92B974C1D445}" destId="{04C0D901-4252-7A4D-9600-4EDD62E3E3A0}" srcOrd="3" destOrd="0" presId="urn:microsoft.com/office/officeart/2005/8/layout/hProcess4"/>
    <dgm:cxn modelId="{1B6F2374-D687-3E4B-884D-250763B50D6C}" type="presParOf" srcId="{40C7B5C8-AAEA-5941-B12A-92B974C1D445}" destId="{B9FD40AD-FFED-FE49-9A8C-C9A3AE191374}" srcOrd="4" destOrd="0" presId="urn:microsoft.com/office/officeart/2005/8/layout/hProcess4"/>
    <dgm:cxn modelId="{CA2FB829-70ED-C541-BD07-A33C15851297}" type="presParOf" srcId="{21F09249-E89E-E347-859A-238030F7013E}" destId="{789E2304-5038-2641-B5D1-D5F51D55E192}" srcOrd="3" destOrd="0" presId="urn:microsoft.com/office/officeart/2005/8/layout/hProcess4"/>
    <dgm:cxn modelId="{79277A84-AA73-1042-8FFD-86766873B84E}" type="presParOf" srcId="{21F09249-E89E-E347-859A-238030F7013E}" destId="{CB58A87B-23D5-124C-8E26-9016D9C9FD89}" srcOrd="4" destOrd="0" presId="urn:microsoft.com/office/officeart/2005/8/layout/hProcess4"/>
    <dgm:cxn modelId="{3A26E597-BEBD-A74F-8C2B-E27A0BF4A4C9}" type="presParOf" srcId="{CB58A87B-23D5-124C-8E26-9016D9C9FD89}" destId="{FD254035-D0A1-8A4F-818B-B90D134CC3A3}" srcOrd="0" destOrd="0" presId="urn:microsoft.com/office/officeart/2005/8/layout/hProcess4"/>
    <dgm:cxn modelId="{A2533FA5-DCA2-B643-8B0C-9052A74BE046}" type="presParOf" srcId="{CB58A87B-23D5-124C-8E26-9016D9C9FD89}" destId="{EC36C882-04EF-A64A-B946-0B4B95069C81}" srcOrd="1" destOrd="0" presId="urn:microsoft.com/office/officeart/2005/8/layout/hProcess4"/>
    <dgm:cxn modelId="{C3772C3C-A0A1-1F41-9D8F-274F1D3C9C1B}" type="presParOf" srcId="{CB58A87B-23D5-124C-8E26-9016D9C9FD89}" destId="{93D2156F-B4EB-644B-82F0-B4BF20D3DA14}" srcOrd="2" destOrd="0" presId="urn:microsoft.com/office/officeart/2005/8/layout/hProcess4"/>
    <dgm:cxn modelId="{22A741F1-3661-F04F-B823-3FA759723C4C}" type="presParOf" srcId="{CB58A87B-23D5-124C-8E26-9016D9C9FD89}" destId="{4D7C7127-6109-D14A-AF6B-EB17E3B44E95}" srcOrd="3" destOrd="0" presId="urn:microsoft.com/office/officeart/2005/8/layout/hProcess4"/>
    <dgm:cxn modelId="{7DE3D9E3-19AD-2246-971C-231BD354B15E}" type="presParOf" srcId="{CB58A87B-23D5-124C-8E26-9016D9C9FD89}" destId="{0B69109B-5B4F-DA4B-A244-2DF2050E974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F083F-3AAE-B144-A38F-FEDA31EFE27E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NASIONAL</a:t>
          </a:r>
          <a:endParaRPr lang="en-US" sz="2700" kern="1200" dirty="0"/>
        </a:p>
      </dsp:txBody>
      <dsp:txXfrm>
        <a:off x="2153920" y="477519"/>
        <a:ext cx="1788160" cy="1097280"/>
      </dsp:txXfrm>
    </dsp:sp>
    <dsp:sp modelId="{B6F02085-945D-0C45-97B1-A20D59A54D5B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REGIONAL</a:t>
          </a:r>
          <a:endParaRPr lang="en-US" sz="2700" kern="1200" dirty="0"/>
        </a:p>
      </dsp:txBody>
      <dsp:txXfrm>
        <a:off x="3454400" y="2204720"/>
        <a:ext cx="1463040" cy="1341120"/>
      </dsp:txXfrm>
    </dsp:sp>
    <dsp:sp modelId="{E69BA3AD-8C99-2A47-96A6-8B79FB194A01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GLOBAL</a:t>
          </a:r>
          <a:endParaRPr lang="en-US" sz="2700" kern="1200" dirty="0"/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4CB30-1696-494E-A82A-478DD8361467}">
      <dsp:nvSpPr>
        <dsp:cNvPr id="0" name=""/>
        <dsp:cNvSpPr/>
      </dsp:nvSpPr>
      <dsp:spPr>
        <a:xfrm>
          <a:off x="1635" y="465864"/>
          <a:ext cx="1068851" cy="88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DARI MASA PENJAJAHAN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HINGGA PROKLAMASI KEMERDEKAAN</a:t>
          </a:r>
          <a:endParaRPr lang="en-US" sz="800" kern="1200" dirty="0"/>
        </a:p>
      </dsp:txBody>
      <dsp:txXfrm>
        <a:off x="21923" y="486152"/>
        <a:ext cx="1028275" cy="652093"/>
      </dsp:txXfrm>
    </dsp:sp>
    <dsp:sp modelId="{CDD414F0-14E8-FE4E-987F-59B768C2A88A}">
      <dsp:nvSpPr>
        <dsp:cNvPr id="0" name=""/>
        <dsp:cNvSpPr/>
      </dsp:nvSpPr>
      <dsp:spPr>
        <a:xfrm>
          <a:off x="596451" y="654814"/>
          <a:ext cx="1209789" cy="1209789"/>
        </a:xfrm>
        <a:prstGeom prst="leftCircularArrow">
          <a:avLst>
            <a:gd name="adj1" fmla="val 3409"/>
            <a:gd name="adj2" fmla="val 422085"/>
            <a:gd name="adj3" fmla="val 2197596"/>
            <a:gd name="adj4" fmla="val 9024489"/>
            <a:gd name="adj5" fmla="val 397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F9B6A-A012-1345-A80A-E59B3C75BF66}">
      <dsp:nvSpPr>
        <dsp:cNvPr id="0" name=""/>
        <dsp:cNvSpPr/>
      </dsp:nvSpPr>
      <dsp:spPr>
        <a:xfrm>
          <a:off x="239158" y="1158533"/>
          <a:ext cx="950090" cy="377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GELOMBANG PERTAMA</a:t>
          </a:r>
          <a:endParaRPr lang="en-US" sz="1100" kern="1200" dirty="0"/>
        </a:p>
      </dsp:txBody>
      <dsp:txXfrm>
        <a:off x="250224" y="1169599"/>
        <a:ext cx="927958" cy="355687"/>
      </dsp:txXfrm>
    </dsp:sp>
    <dsp:sp modelId="{A7340591-47AC-EE4E-9FC6-29B5E991EBCD}">
      <dsp:nvSpPr>
        <dsp:cNvPr id="0" name=""/>
        <dsp:cNvSpPr/>
      </dsp:nvSpPr>
      <dsp:spPr>
        <a:xfrm>
          <a:off x="1385647" y="465864"/>
          <a:ext cx="1068851" cy="88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DARI MASA ORDE LAMA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HINGGA ORDE BARU</a:t>
          </a:r>
          <a:endParaRPr lang="en-US" sz="800" kern="1200" dirty="0"/>
        </a:p>
      </dsp:txBody>
      <dsp:txXfrm>
        <a:off x="1405935" y="675061"/>
        <a:ext cx="1028275" cy="652093"/>
      </dsp:txXfrm>
    </dsp:sp>
    <dsp:sp modelId="{789E2304-5038-2641-B5D1-D5F51D55E192}">
      <dsp:nvSpPr>
        <dsp:cNvPr id="0" name=""/>
        <dsp:cNvSpPr/>
      </dsp:nvSpPr>
      <dsp:spPr>
        <a:xfrm>
          <a:off x="1971555" y="-85862"/>
          <a:ext cx="1346364" cy="1346364"/>
        </a:xfrm>
        <a:prstGeom prst="circularArrow">
          <a:avLst>
            <a:gd name="adj1" fmla="val 3063"/>
            <a:gd name="adj2" fmla="val 376176"/>
            <a:gd name="adj3" fmla="val 19448313"/>
            <a:gd name="adj4" fmla="val 12575511"/>
            <a:gd name="adj5" fmla="val 357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C0D901-4252-7A4D-9600-4EDD62E3E3A0}">
      <dsp:nvSpPr>
        <dsp:cNvPr id="0" name=""/>
        <dsp:cNvSpPr/>
      </dsp:nvSpPr>
      <dsp:spPr>
        <a:xfrm>
          <a:off x="1623169" y="276954"/>
          <a:ext cx="950090" cy="377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GELOMBANG KEDUA</a:t>
          </a:r>
          <a:endParaRPr lang="en-US" sz="1100" kern="1200" dirty="0"/>
        </a:p>
      </dsp:txBody>
      <dsp:txXfrm>
        <a:off x="1634235" y="288020"/>
        <a:ext cx="927958" cy="355687"/>
      </dsp:txXfrm>
    </dsp:sp>
    <dsp:sp modelId="{EC36C882-04EF-A64A-B946-0B4B95069C81}">
      <dsp:nvSpPr>
        <dsp:cNvPr id="0" name=""/>
        <dsp:cNvSpPr/>
      </dsp:nvSpPr>
      <dsp:spPr>
        <a:xfrm>
          <a:off x="2769658" y="465864"/>
          <a:ext cx="1068851" cy="88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DARI ORDE REFORMASI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MENUJU 100 TAHUN INDONESIA</a:t>
          </a:r>
          <a:endParaRPr lang="en-US" sz="800" kern="1200" dirty="0"/>
        </a:p>
      </dsp:txBody>
      <dsp:txXfrm>
        <a:off x="2789946" y="486152"/>
        <a:ext cx="1028275" cy="652093"/>
      </dsp:txXfrm>
    </dsp:sp>
    <dsp:sp modelId="{4D7C7127-6109-D14A-AF6B-EB17E3B44E95}">
      <dsp:nvSpPr>
        <dsp:cNvPr id="0" name=""/>
        <dsp:cNvSpPr/>
      </dsp:nvSpPr>
      <dsp:spPr>
        <a:xfrm>
          <a:off x="3007181" y="1158533"/>
          <a:ext cx="950090" cy="377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GELOMBANG KETIGA</a:t>
          </a:r>
          <a:endParaRPr lang="en-US" sz="1100" kern="1200" dirty="0"/>
        </a:p>
      </dsp:txBody>
      <dsp:txXfrm>
        <a:off x="3018247" y="1169599"/>
        <a:ext cx="927958" cy="355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77C0-88C9-8349-BD97-42E1AB7061D9}" type="datetimeFigureOut">
              <a:rPr lang="en-US" smtClean="0"/>
              <a:t>22/11/25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3EFD-369B-0949-B932-2AB213BB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g"/><Relationship Id="rId12" Type="http://schemas.openxmlformats.org/officeDocument/2006/relationships/image" Target="../media/image23.jpg"/><Relationship Id="rId13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9" Type="http://schemas.openxmlformats.org/officeDocument/2006/relationships/image" Target="../media/image20.JPG"/><Relationship Id="rId10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28213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dirty="0" smtClean="0"/>
              <a:t>PANDANGAN POLITIK </a:t>
            </a:r>
            <a:br>
              <a:rPr lang="en-US" sz="5000" dirty="0" smtClean="0"/>
            </a:br>
            <a:r>
              <a:rPr lang="en-US" sz="5000" dirty="0" smtClean="0"/>
              <a:t>PARTAI GELORA INDONESIA TENTANG KRISIS GLOBAL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94710"/>
            <a:ext cx="6400800" cy="1247844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MAHFUZ SIDIK</a:t>
            </a:r>
          </a:p>
          <a:p>
            <a:r>
              <a:rPr lang="en-US" sz="2200" dirty="0" smtClean="0">
                <a:solidFill>
                  <a:srgbClr val="18ABEA"/>
                </a:solidFill>
              </a:rPr>
              <a:t>SEKJEN DPP PARTAI GELORA INDONESIA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November 2025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Picture 3" descr="logo gelo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12" y="382475"/>
            <a:ext cx="1084277" cy="13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5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0"/>
            <a:ext cx="5434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8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1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8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651" y="932189"/>
            <a:ext cx="5026329" cy="56336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34368156"/>
              </p:ext>
            </p:extLst>
          </p:nvPr>
        </p:nvGraphicFramePr>
        <p:xfrm>
          <a:off x="-378336" y="19509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8326" y="1134838"/>
            <a:ext cx="1945675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SISTEM GLOBAL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9852" y="1504170"/>
            <a:ext cx="27023" cy="1778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26875" y="3282924"/>
            <a:ext cx="1675443" cy="959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xplosion 2 9"/>
          <p:cNvSpPr/>
          <p:nvPr/>
        </p:nvSpPr>
        <p:spPr>
          <a:xfrm rot="3898631">
            <a:off x="6221779" y="2344380"/>
            <a:ext cx="2517426" cy="2764931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5310064" y="2769544"/>
            <a:ext cx="837723" cy="1769807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77487" y="3336964"/>
            <a:ext cx="191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TREN KRISIS GLOBAL</a:t>
            </a:r>
            <a:endParaRPr lang="en-US" b="1" dirty="0"/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3053630" y="634969"/>
            <a:ext cx="3042370" cy="208053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31595" y="175630"/>
            <a:ext cx="2648281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GELOMBANG KETIGA INDONESIA</a:t>
            </a:r>
            <a:endParaRPr lang="en-US" b="1" dirty="0"/>
          </a:p>
          <a:p>
            <a:pPr algn="ctr"/>
            <a:r>
              <a:rPr lang="en-US" b="1" dirty="0" smtClean="0"/>
              <a:t>(ARAH BARU INDONESIA)</a:t>
            </a:r>
            <a:endParaRPr lang="en-US" b="1" dirty="0"/>
          </a:p>
        </p:txBody>
      </p:sp>
      <p:sp>
        <p:nvSpPr>
          <p:cNvPr id="18" name="Down Arrow 17"/>
          <p:cNvSpPr/>
          <p:nvPr/>
        </p:nvSpPr>
        <p:spPr>
          <a:xfrm>
            <a:off x="6809855" y="1139490"/>
            <a:ext cx="878257" cy="3646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81865" y="1567156"/>
            <a:ext cx="3141230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GERAKAN KEBANGKITAN BARU INDONESIA</a:t>
            </a:r>
          </a:p>
          <a:p>
            <a:pPr algn="ctr"/>
            <a:r>
              <a:rPr lang="en-US" b="1" dirty="0" smtClean="0"/>
              <a:t>(PARTAI GELORA INDONESIA)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41272" y="4579880"/>
            <a:ext cx="296557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TREN POLITIK GLOBAL:</a:t>
            </a:r>
          </a:p>
          <a:p>
            <a:r>
              <a:rPr lang="en-US" sz="1100" dirty="0" smtClean="0"/>
              <a:t>(BUKU GELOMBANG KETIGA INDONESIA, 2014)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MEROSOTNYA KETERATURAN GLOBAL DAN KRISIS LLEGITIMASI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KRISIS DALAM SISTEM KAPITALISME GLOBAL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KEKOSONGAN NARASI DAN KETIDAKJELASAN ARAH SEJARAH DUNIA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BANGKITNYA KEMBALI NASIONALISME DAN PROTEKSIONISME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ANCAMAN PERANG GLOBAL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275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ones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0" y="1441508"/>
            <a:ext cx="3958907" cy="2035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270" y="1455018"/>
            <a:ext cx="1999722" cy="23083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APA VISI ARAH BARU INDONESIA?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BAGAIMANA ROADMAP MENUJU VISI ARAH BARU INDONESIA?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96352" y="1441508"/>
            <a:ext cx="2094303" cy="4247317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BAGAIMANA MEMBANGUN GELOMBANG GERAKAN ARAH BARU INDONESIA?</a:t>
            </a:r>
          </a:p>
          <a:p>
            <a:endParaRPr lang="en-US" b="1" dirty="0"/>
          </a:p>
          <a:p>
            <a:r>
              <a:rPr lang="en-US" b="1" dirty="0" smtClean="0"/>
              <a:t>BAGAIMANA ROADMAP MEMBANGUN PARTAI GELORA INDONESIA SEBAGAI PARPOL NASIONAL YANG BERPENGARUH KUAT?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7120" y="3418022"/>
            <a:ext cx="30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FBA11"/>
                </a:solidFill>
              </a:rPr>
              <a:t>INDONESIA EMAS 2045</a:t>
            </a:r>
            <a:endParaRPr lang="en-US" b="1" dirty="0">
              <a:solidFill>
                <a:srgbClr val="CFBA1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292" y="526890"/>
            <a:ext cx="64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489225" y="520741"/>
            <a:ext cx="64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2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83733" y="5984919"/>
            <a:ext cx="49857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Pemilu</a:t>
            </a:r>
            <a:r>
              <a:rPr lang="en-US" sz="1600" dirty="0" smtClean="0"/>
              <a:t> 2024, </a:t>
            </a:r>
            <a:r>
              <a:rPr lang="en-US" sz="1600" dirty="0" err="1" smtClean="0"/>
              <a:t>Partai</a:t>
            </a:r>
            <a:r>
              <a:rPr lang="en-US" sz="1600" dirty="0" smtClean="0"/>
              <a:t> </a:t>
            </a:r>
            <a:r>
              <a:rPr lang="en-US" sz="1600" dirty="0" err="1" smtClean="0"/>
              <a:t>Gelora</a:t>
            </a:r>
            <a:r>
              <a:rPr lang="en-US" sz="1600" dirty="0" smtClean="0"/>
              <a:t> </a:t>
            </a:r>
            <a:r>
              <a:rPr lang="en-US" sz="1600" dirty="0" err="1" smtClean="0"/>
              <a:t>mengenalkan</a:t>
            </a:r>
            <a:r>
              <a:rPr lang="en-US" sz="1600" dirty="0" smtClean="0"/>
              <a:t> </a:t>
            </a:r>
            <a:r>
              <a:rPr lang="en-US" sz="1600" dirty="0" err="1" smtClean="0"/>
              <a:t>visi</a:t>
            </a:r>
            <a:r>
              <a:rPr lang="en-US" sz="1600" dirty="0" smtClean="0"/>
              <a:t> </a:t>
            </a:r>
            <a:r>
              <a:rPr lang="en-US" sz="1600" dirty="0" err="1" smtClean="0"/>
              <a:t>Arah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Indonesia </a:t>
            </a:r>
            <a:r>
              <a:rPr lang="en-US" sz="1600" dirty="0" err="1" smtClean="0"/>
              <a:t>dengan</a:t>
            </a:r>
            <a:r>
              <a:rPr lang="en-US" sz="1600" dirty="0" smtClean="0"/>
              <a:t>: INDONESIA SUPER POWER BARU</a:t>
            </a:r>
            <a:endParaRPr lang="en-US" sz="16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28752191"/>
              </p:ext>
            </p:extLst>
          </p:nvPr>
        </p:nvGraphicFramePr>
        <p:xfrm>
          <a:off x="2567210" y="3863852"/>
          <a:ext cx="3958907" cy="181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351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188330" y="0"/>
            <a:ext cx="2955670" cy="68580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29685" y="310728"/>
            <a:ext cx="961033" cy="125697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34386" y="2985704"/>
            <a:ext cx="3442627" cy="205972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72130" y="0"/>
            <a:ext cx="2539893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nisi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90" y="3093784"/>
            <a:ext cx="3225656" cy="1844552"/>
          </a:xfrm>
          <a:prstGeom prst="rect">
            <a:avLst/>
          </a:prstGeom>
        </p:spPr>
      </p:pic>
      <p:pic>
        <p:nvPicPr>
          <p:cNvPr id="4" name="Picture 3" descr="gerakan tarbiya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66" y="3863851"/>
            <a:ext cx="2199974" cy="2810075"/>
          </a:xfrm>
          <a:prstGeom prst="rect">
            <a:avLst/>
          </a:prstGeom>
        </p:spPr>
      </p:pic>
      <p:pic>
        <p:nvPicPr>
          <p:cNvPr id="5" name="Picture 4" descr="IMG_165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66" y="1879871"/>
            <a:ext cx="2199974" cy="1719540"/>
          </a:xfrm>
          <a:prstGeom prst="rect">
            <a:avLst/>
          </a:prstGeom>
        </p:spPr>
      </p:pic>
      <p:pic>
        <p:nvPicPr>
          <p:cNvPr id="6" name="Picture 5" descr="pk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66" y="297218"/>
            <a:ext cx="2199974" cy="1306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" y="3383251"/>
            <a:ext cx="1422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REFORMASI ‘98</a:t>
            </a:r>
            <a:endParaRPr lang="en-US" sz="1400" b="1" dirty="0">
              <a:latin typeface="Arial Narrow"/>
              <a:cs typeface="Arial Narrow"/>
            </a:endParaRPr>
          </a:p>
        </p:txBody>
      </p:sp>
      <p:pic>
        <p:nvPicPr>
          <p:cNvPr id="8" name="Picture 7" descr="PARPOL ISLAM 9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" y="724976"/>
            <a:ext cx="1870086" cy="2528241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1453481" y="3374806"/>
            <a:ext cx="2996398" cy="316221"/>
          </a:xfrm>
          <a:prstGeom prst="left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AKS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98" y="321288"/>
            <a:ext cx="1198130" cy="1548924"/>
          </a:xfrm>
          <a:prstGeom prst="rect">
            <a:avLst/>
          </a:prstGeom>
        </p:spPr>
      </p:pic>
      <p:pic>
        <p:nvPicPr>
          <p:cNvPr id="12" name="Picture 11" descr="KURS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25" y="321288"/>
            <a:ext cx="948173" cy="154892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596917" y="5051297"/>
            <a:ext cx="7650" cy="707178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63392" y="5752611"/>
            <a:ext cx="1170960" cy="0"/>
          </a:xfrm>
          <a:prstGeom prst="straightConnector1">
            <a:avLst/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28628" y="1175367"/>
            <a:ext cx="516632" cy="3790"/>
          </a:xfrm>
          <a:prstGeom prst="straightConnector1">
            <a:avLst/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GKI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94" y="378279"/>
            <a:ext cx="863933" cy="113538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6999026" y="1179157"/>
            <a:ext cx="480368" cy="0"/>
          </a:xfrm>
          <a:prstGeom prst="straightConnector1">
            <a:avLst/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</p:cNvCxnSpPr>
          <p:nvPr/>
        </p:nvCxnSpPr>
        <p:spPr>
          <a:xfrm>
            <a:off x="7910202" y="1567707"/>
            <a:ext cx="21121" cy="1417997"/>
          </a:xfrm>
          <a:prstGeom prst="straightConnector1">
            <a:avLst/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09062" y="-27110"/>
            <a:ext cx="91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2009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5899" y="-4564"/>
            <a:ext cx="91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2014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2606" y="2634286"/>
            <a:ext cx="91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2019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27707" y="1536123"/>
            <a:ext cx="91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1999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00683" y="-49568"/>
            <a:ext cx="91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2004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88330" y="6160548"/>
            <a:ext cx="24861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/>
                <a:cs typeface="Arial Black"/>
              </a:rPr>
              <a:t>GELORA 2029?</a:t>
            </a:r>
            <a:endParaRPr lang="en-US" sz="2000" dirty="0">
              <a:latin typeface="Arial Black"/>
              <a:cs typeface="Arial Black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8677013" y="3882671"/>
            <a:ext cx="308225" cy="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971726" y="3863851"/>
            <a:ext cx="0" cy="2499347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688754" y="6363198"/>
            <a:ext cx="309996" cy="0"/>
          </a:xfrm>
          <a:prstGeom prst="straightConnector1">
            <a:avLst/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ORBA DAN ISLAM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" y="3691029"/>
            <a:ext cx="1972703" cy="316697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798677" y="1824395"/>
            <a:ext cx="2443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Buku</a:t>
            </a:r>
            <a:r>
              <a:rPr lang="en-US" sz="1050" dirty="0" smtClean="0"/>
              <a:t> </a:t>
            </a:r>
            <a:r>
              <a:rPr lang="en-US" sz="1050" b="1" dirty="0" smtClean="0"/>
              <a:t>MENIKMATI DEMOKRASI</a:t>
            </a:r>
          </a:p>
          <a:p>
            <a:r>
              <a:rPr lang="en-US" sz="1050" dirty="0" err="1" smtClean="0"/>
              <a:t>Buku</a:t>
            </a:r>
            <a:r>
              <a:rPr lang="en-US" sz="1050" dirty="0" smtClean="0"/>
              <a:t> </a:t>
            </a:r>
            <a:r>
              <a:rPr lang="en-US" sz="1050" b="1" dirty="0" smtClean="0"/>
              <a:t>DARI GERAKAN KE NEGARA</a:t>
            </a:r>
            <a:endParaRPr lang="en-US" sz="1050" b="1" dirty="0"/>
          </a:p>
        </p:txBody>
      </p:sp>
      <p:pic>
        <p:nvPicPr>
          <p:cNvPr id="57" name="Picture 56" descr="VISI UMA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42" y="4543350"/>
            <a:ext cx="1550703" cy="97543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809870" y="5471467"/>
            <a:ext cx="91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2024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18" name="Picture 17" descr="GARBI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64" y="1797375"/>
            <a:ext cx="785917" cy="776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02791" y="1985966"/>
            <a:ext cx="80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2018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21" name="Picture 20" descr="SUPERPOW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30" y="4543350"/>
            <a:ext cx="1040399" cy="9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1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6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545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onesia from s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97" y="2034833"/>
            <a:ext cx="4814242" cy="2708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1997" y="4904120"/>
            <a:ext cx="4814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merican Typewriter"/>
                <a:cs typeface="American Typewriter"/>
              </a:rPr>
              <a:t>INDONESIA  BAGIAN  DARI  DUNIA</a:t>
            </a:r>
            <a:endParaRPr lang="en-US" sz="1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19759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78" y="0"/>
            <a:ext cx="4862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33" y="0"/>
            <a:ext cx="5516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77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6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0"/>
            <a:ext cx="5508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8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0"/>
            <a:ext cx="5516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7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0"/>
            <a:ext cx="5520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8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1698</TotalTime>
  <Words>184</Words>
  <Application>Microsoft Macintosh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PANDANGAN POLITIK  PARTAI GELORA INDONESIA TENTANG KRISIS GLOBAL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PANDANGAN POLITIK  PARTAI GELORA INDONESIA TENTANG KRISIS GLOBAL</dc:title>
  <dc:creator>Agatha Lily</dc:creator>
  <cp:lastModifiedBy>Agatha Lily</cp:lastModifiedBy>
  <cp:revision>35</cp:revision>
  <cp:lastPrinted>2025-11-22T14:58:38Z</cp:lastPrinted>
  <dcterms:created xsi:type="dcterms:W3CDTF">2025-11-19T01:39:41Z</dcterms:created>
  <dcterms:modified xsi:type="dcterms:W3CDTF">2025-11-22T23:47:25Z</dcterms:modified>
</cp:coreProperties>
</file>