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BELA NEGARA ERA 5.0</a:t>
            </a:r>
          </a:p>
          <a:p>
            <a:r>
              <a:t>DALAM KONTEKS PERANG PEMIKIRAN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Perang modern bergeser dari medan fisik ke medan pikiran</a:t>
            </a:r>
          </a:p>
          <a:p>
            <a:r>
              <a:t>Bela negara menjadi pertahanan ideologis dan kognitif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Menang di pikiran adalah menang di masa depan</a:t>
            </a:r>
          </a:p>
          <a:p>
            <a:r>
              <a:t>Indonesia harus tangguh secara ideologi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PERGESERAN BENTUK PERANG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Dari senjata ke narasi</a:t>
            </a:r>
          </a:p>
          <a:p>
            <a:r>
              <a:t>Dari wilayah ke kesadaran</a:t>
            </a:r>
          </a:p>
          <a:p>
            <a:r>
              <a:t>Dari agresi militer ke manipulasi informasi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 ITU PERANG PEMIKIRAN?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Upaya sistematis memengaruhi cara berpikir dan merasa</a:t>
            </a:r>
          </a:p>
          <a:p>
            <a:r>
              <a:t>Menargetkan kepercayaan, identitas, dan loyalitas bangsa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MASYARAKAT 5.0 SEBAGAI MEDAN TEMPUR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Teknologi tinggi dan arus informasi tanpa batas</a:t>
            </a:r>
          </a:p>
          <a:p>
            <a:r>
              <a:t>Media sosial sebagai arena perang narasi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ANCAMAN PERANG PEMIKIRAN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Hoaks dan disinformasi</a:t>
            </a:r>
          </a:p>
          <a:p>
            <a:r>
              <a:t>Polarisasi sosial</a:t>
            </a:r>
          </a:p>
          <a:p>
            <a:r>
              <a:t>Radikalisasi ideologi</a:t>
            </a:r>
          </a:p>
          <a:p>
            <a:r>
              <a:t>Delegitimasi negara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BELA NEGARA SEBAGAI BENTENG KOGNITIF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Cinta tanah air</a:t>
            </a:r>
          </a:p>
          <a:p>
            <a:r>
              <a:t>Kesadaran berbangsa</a:t>
            </a:r>
          </a:p>
          <a:p>
            <a:r>
              <a:t>Kesetiaan pada Pancasila</a:t>
            </a:r>
          </a:p>
          <a:p>
            <a:r>
              <a:t>Rela berkorban</a:t>
            </a:r>
          </a:p>
          <a:p>
            <a:r>
              <a:t>Literasi digital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PANCASILA: IDEOLOGI PERLAWANAN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Ketuhanan: melawan dehumanisasi</a:t>
            </a:r>
          </a:p>
          <a:p>
            <a:r>
              <a:t>Persatuan: melawan perpecahan</a:t>
            </a:r>
          </a:p>
          <a:p>
            <a:r>
              <a:t>Keadilan: melawan ketimpangan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MEDIA SOSIAL &amp; PERANG NARASI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Algoritma menggantikan propaganda</a:t>
            </a:r>
          </a:p>
          <a:p>
            <a:r>
              <a:t>Viralitas mengalahkan kebenaran</a:t>
            </a:r>
          </a:p>
          <a:p>
            <a:r>
              <a:t>Emosi lebih cepat dari logika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BELA NEGARA ERA 5.0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Produksi narasi positif</a:t>
            </a:r>
          </a:p>
          <a:p>
            <a:r>
              <a:t>Konten kreatif digital</a:t>
            </a:r>
          </a:p>
          <a:p>
            <a:r>
              <a:t>Kolaborasi pentahelix</a:t>
            </a:r>
          </a:p>
          <a:p>
            <a:r>
              <a:t>Kisah inspiratif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